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Open Sans SemiBold"/>
      <p:regular r:id="rId7"/>
      <p:bold r:id="rId8"/>
      <p:italic r:id="rId9"/>
      <p:boldItalic r:id="rId10"/>
    </p:embeddedFont>
    <p:embeddedFont>
      <p:font typeface="Open Sans ExtraBold"/>
      <p:bold r:id="rId11"/>
      <p:boldItalic r:id="rId12"/>
    </p:embeddedFon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ExtraBold-bold.fntdata"/><Relationship Id="rId10" Type="http://schemas.openxmlformats.org/officeDocument/2006/relationships/font" Target="fonts/OpenSansSemiBold-boldItalic.fntdata"/><Relationship Id="rId13" Type="http://schemas.openxmlformats.org/officeDocument/2006/relationships/font" Target="fonts/OpenSans-regular.fntdata"/><Relationship Id="rId12" Type="http://schemas.openxmlformats.org/officeDocument/2006/relationships/font" Target="fonts/OpenSansExtra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SemiBold-italic.fntdata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penSansSemiBold-regular.fntdata"/><Relationship Id="rId8" Type="http://schemas.openxmlformats.org/officeDocument/2006/relationships/font" Target="fonts/Open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6c5b8293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6c5b8293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028950" y="3946350"/>
            <a:ext cx="4643400" cy="774000"/>
          </a:xfrm>
          <a:prstGeom prst="roundRect">
            <a:avLst>
              <a:gd fmla="val 16667" name="adj"/>
            </a:avLst>
          </a:prstGeom>
          <a:solidFill>
            <a:srgbClr val="F6A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12959" r="45101" t="0"/>
          <a:stretch/>
        </p:blipFill>
        <p:spPr>
          <a:xfrm>
            <a:off x="0" y="0"/>
            <a:ext cx="32365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12960" r="0" t="0"/>
          <a:stretch/>
        </p:blipFill>
        <p:spPr>
          <a:xfrm>
            <a:off x="-1" y="0"/>
            <a:ext cx="6717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825" y="4140963"/>
            <a:ext cx="1984974" cy="6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845800" y="542745"/>
            <a:ext cx="5009700" cy="7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D52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Thuis zelf verder</a:t>
            </a:r>
            <a:endParaRPr sz="3000">
              <a:solidFill>
                <a:srgbClr val="4D52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D525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aan de slag?</a:t>
            </a:r>
            <a:endParaRPr sz="3000">
              <a:solidFill>
                <a:srgbClr val="4D525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454174" y="1577037"/>
            <a:ext cx="42747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1A0B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Mindfulness | Accepteren | Zelfbeeld | Zelfcompassie | Piekeren | Balans | Faalangst | Lekker slapen | </a:t>
            </a:r>
            <a:endParaRPr sz="1500">
              <a:solidFill>
                <a:srgbClr val="21A0B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1A0B5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Omgaan met emoties</a:t>
            </a:r>
            <a:endParaRPr sz="1500">
              <a:solidFill>
                <a:srgbClr val="21A0B5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383450" y="4031251"/>
            <a:ext cx="3288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Bespreek de mogelijkheden met</a:t>
            </a:r>
            <a:endParaRPr b="1"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jouw behandelaar</a:t>
            </a:r>
            <a:endParaRPr b="1"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3"/>
          <p:cNvSpPr/>
          <p:nvPr/>
        </p:nvSpPr>
        <p:spPr>
          <a:xfrm rot="-2700000">
            <a:off x="686190" y="-637351"/>
            <a:ext cx="1266853" cy="1266853"/>
          </a:xfrm>
          <a:prstGeom prst="rect">
            <a:avLst/>
          </a:prstGeom>
          <a:solidFill>
            <a:srgbClr val="21A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 rot="-2700000">
            <a:off x="8934715" y="118649"/>
            <a:ext cx="1266853" cy="1266853"/>
          </a:xfrm>
          <a:prstGeom prst="rect">
            <a:avLst/>
          </a:prstGeom>
          <a:solidFill>
            <a:srgbClr val="21A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-2700000">
            <a:off x="2924940" y="4771249"/>
            <a:ext cx="1266853" cy="1266853"/>
          </a:xfrm>
          <a:prstGeom prst="rect">
            <a:avLst/>
          </a:prstGeom>
          <a:solidFill>
            <a:srgbClr val="21A0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